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79" d="100"/>
          <a:sy n="7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75F1AD-5C0A-A349-9D98-68AC26902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041FED9-0DF0-334A-9E13-A0A963823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362E8-7B56-284B-9A5F-97ABF9084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E2368A-785A-5E49-A23B-D33BE46F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F2D5A70-4774-7A45-A4C7-C2FF41AC6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1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2CFF75-C636-4945-87D1-F0897E7DA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91C4D47-A8A1-9942-A28F-15A67CBA2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A041AD-501B-F043-AB0F-6E7D3AE0D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E6F645-066E-AE41-9199-72971E16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AC496F-A973-D642-93D7-21F17CCE0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3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099D5D0-3244-8047-AB26-39365D99C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0D183C9-AC79-094F-930D-B8AD395FF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CBC2B2-019C-7F45-A960-4C8AF2BF1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D7C1AB-435A-A847-B699-4B6B41123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17A45B-7E62-2143-8443-2DF22FAE6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0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93EF1E-33D1-4548-BD7E-341986089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5D70C47-8711-3E4C-8F44-33A50B025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6CAF4F-41C3-9148-83B3-E9D90E851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DE0D21-FCC4-8E4D-9976-A239AB7AB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146B54-83B6-E949-A3DF-ECEA3C8F4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6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3A1B3C-FE15-9846-BEDB-763573A8D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7F2F72F-EB8A-E643-BE2B-F56601461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AA87BA8-AD5B-BF40-B9C3-16E839D7B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B9E71F-AC82-6F42-BBB4-6249F236E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F8C304-28E4-D942-AEDB-FF0FC168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4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A5FEA1-4FA0-0F46-B937-B7661DC52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67078B-49D9-4242-AA01-4AF7BB4CA3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29EB22A-8A18-5842-8920-4B96CCAFF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5918EBA-0718-0443-9779-9661BCCCD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86FCEC6-3EAA-E14F-9D25-4B1AB6AED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36FD153-2447-A543-99B3-1F95501C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3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6214F3-292A-2148-89DB-6FEB96568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13D018-F45E-AB48-9629-0A47C4074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E539BE9-037C-544E-9ECB-6E984B0ABF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91725FF-69B2-C947-889D-62F2DD01DB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67214E4-6D72-0D4C-A545-0F312409A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E4E8EEC-2A78-794B-A231-72E9984F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CD27749-A475-DA43-87B1-3E649D18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8B73F78-AE22-3F48-AC29-070C6C72D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3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038CDB-9329-2740-9571-5C0438AE5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CD14F84-BA68-1F4B-80F6-F7C1EFAFA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3C649A-89C4-044E-B459-B80D0AAE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E84D7E2-29FD-9843-AA34-CB37B30D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32A98B7-56C6-8545-80CB-35BD3DE33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56D1BBF-CADA-1645-BE50-3987B040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96CEB69-0BF9-AE43-ABF2-ADFC7265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8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1FBCDA-7D01-784D-8C95-437D448BB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7843F2A-1BA2-6E4F-8DBD-C1D277FB7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307C7FB-DAA1-3A42-89F9-44C287170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5CE8FC8-8BA8-324E-B643-2BA4CFC33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03B3A8B-0D5D-E54B-A5D0-E71E757FF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702D15-0DEA-7C46-9B15-C0E99D411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94BA98-61F2-3B47-A922-1991A0EC0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4DF6E33-004C-1345-B315-8905ED776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47AC6AE-5024-E949-BA50-9ECF7D446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FBD0FA6-3C49-C74A-831B-350BC4BD9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581B6F9-6EDB-8F4E-B522-75FE852B6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976335-BD27-2340-AABC-B1338B237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5CA953B-86C1-0046-A27D-9B2374F1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BF98B0E-057D-2F47-8D6B-F17CACE44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AEBA136-A647-304E-B335-0E8B27801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C7649-6424-5947-BF56-7C8CDF91507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48077A-2468-D143-9DDD-3A4EDE0DEE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F4CA76-2EE2-974E-AF93-504582FF6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70533-1870-7E43-9C60-DA891596A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3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A8D4A4E-9717-6A42-8014-D44565EE2512}"/>
              </a:ext>
            </a:extLst>
          </p:cNvPr>
          <p:cNvSpPr txBox="1"/>
          <p:nvPr/>
        </p:nvSpPr>
        <p:spPr>
          <a:xfrm>
            <a:off x="0" y="151474"/>
            <a:ext cx="11949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Table 2: Lessons learnt about systems research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368D92B4-F765-D44A-8888-88507A632D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86566"/>
              </p:ext>
            </p:extLst>
          </p:nvPr>
        </p:nvGraphicFramePr>
        <p:xfrm>
          <a:off x="154982" y="674695"/>
          <a:ext cx="957856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641">
                  <a:extLst>
                    <a:ext uri="{9D8B030D-6E8A-4147-A177-3AD203B41FA5}">
                      <a16:colId xmlns:a16="http://schemas.microsoft.com/office/drawing/2014/main" xmlns="" val="3583307376"/>
                    </a:ext>
                  </a:extLst>
                </a:gridCol>
                <a:gridCol w="2394641">
                  <a:extLst>
                    <a:ext uri="{9D8B030D-6E8A-4147-A177-3AD203B41FA5}">
                      <a16:colId xmlns:a16="http://schemas.microsoft.com/office/drawing/2014/main" xmlns="" val="1552419736"/>
                    </a:ext>
                  </a:extLst>
                </a:gridCol>
                <a:gridCol w="2394641">
                  <a:extLst>
                    <a:ext uri="{9D8B030D-6E8A-4147-A177-3AD203B41FA5}">
                      <a16:colId xmlns:a16="http://schemas.microsoft.com/office/drawing/2014/main" xmlns="" val="2717226591"/>
                    </a:ext>
                  </a:extLst>
                </a:gridCol>
                <a:gridCol w="2394641"/>
              </a:tblGrid>
              <a:tr h="5347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Diagnosis / foresight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Impact 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Scaling </a:t>
                      </a:r>
                    </a:p>
                    <a:p>
                      <a:pPr algn="ctr"/>
                      <a:r>
                        <a:rPr lang="en-US" sz="1600" dirty="0" smtClean="0"/>
                        <a:t>(outside</a:t>
                      </a:r>
                      <a:r>
                        <a:rPr lang="en-US" sz="1600" baseline="0" dirty="0" smtClean="0"/>
                        <a:t> looking in)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6600521"/>
                  </a:ext>
                </a:extLst>
              </a:tr>
              <a:tr h="498682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Acceptance problems are wicked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Systems boundaries, scales, agents &amp; synergies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Partnerships at different levels requiring participation and learning about systems approaches (capacity building on systems research)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Description of what it is (original emerging properties)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Visioning of what it could be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Negotiated/step-wise </a:t>
                      </a:r>
                      <a:r>
                        <a:rPr lang="en-US" sz="1400" dirty="0"/>
                        <a:t>approach to impact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Subdivision into management problems, actions and teams that are multidisciplinary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Paradigm shift with managers &amp; directors on the value of multidisciplinary approaches, trickling down on to researchers, who should be able to explain it to their clients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Pathways for multiple objectives, benefits and trade offs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Quantification, feedbacks in an agile approach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Adaptive management as we learn during the implementation (a common issue for partners)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Scaling as a systems </a:t>
                      </a:r>
                      <a:r>
                        <a:rPr lang="en-US" sz="1400"/>
                        <a:t>research problem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/>
                        <a:t>GxExM</a:t>
                      </a:r>
                      <a:r>
                        <a:rPr lang="en-US" sz="1400" dirty="0"/>
                        <a:t> x Farming system is a systems approach to agronomy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Multi dimensional assessments of new emerging properties across multiple goals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Systems embedded technologies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Understanding the dynamics of system evolution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Understanding the need of time to be able to measure system changes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The need of communication products to provide evidence of value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Visioning of what it could be (go back back to the start)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8691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9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212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Rodriguez</dc:creator>
  <cp:lastModifiedBy>iita</cp:lastModifiedBy>
  <cp:revision>9</cp:revision>
  <dcterms:created xsi:type="dcterms:W3CDTF">2018-03-13T11:53:09Z</dcterms:created>
  <dcterms:modified xsi:type="dcterms:W3CDTF">2018-03-13T14:04:51Z</dcterms:modified>
</cp:coreProperties>
</file>